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93400" cy="7561263"/>
  <p:notesSz cx="6858000" cy="9144000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8000"/>
    <a:srgbClr val="CC9900"/>
    <a:srgbClr val="FFFF66"/>
    <a:srgbClr val="9966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60" y="78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5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C47AC-05EA-4776-824F-10FDF794C2E2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4065C-82A1-4263-B389-8B57BAAC8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45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3A0A2-40BF-4944-9B74-9674DCD45AA1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56E1E-F466-42FB-9837-FB8000537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9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6E1E-F466-42FB-9837-FB80005370F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45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5438007" y="1918948"/>
            <a:ext cx="4158188" cy="1620054"/>
          </a:xfrm>
          <a:custGeom>
            <a:avLst/>
            <a:gdLst>
              <a:gd name="connsiteX0" fmla="*/ 0 w 1872862"/>
              <a:gd name="connsiteY0" fmla="*/ 0 h 1299018"/>
              <a:gd name="connsiteX1" fmla="*/ 1872862 w 1872862"/>
              <a:gd name="connsiteY1" fmla="*/ 0 h 1299018"/>
              <a:gd name="connsiteX2" fmla="*/ 1872862 w 1872862"/>
              <a:gd name="connsiteY2" fmla="*/ 1299018 h 1299018"/>
              <a:gd name="connsiteX3" fmla="*/ 0 w 1872862"/>
              <a:gd name="connsiteY3" fmla="*/ 1299018 h 12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62" h="1299018">
                <a:moveTo>
                  <a:pt x="0" y="0"/>
                </a:moveTo>
                <a:lnTo>
                  <a:pt x="1872862" y="0"/>
                </a:lnTo>
                <a:lnTo>
                  <a:pt x="1872862" y="1299018"/>
                </a:lnTo>
                <a:lnTo>
                  <a:pt x="0" y="1299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bIns="720000" anchor="ctr" anchorCtr="1">
            <a:noAutofit/>
          </a:bodyPr>
          <a:lstStyle>
            <a:lvl1pPr marL="0" indent="0" algn="ctr">
              <a:buNone/>
              <a:defRPr sz="849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アイコンをクリックして写真を挿入</a:t>
            </a:r>
            <a:endParaRPr kumimoji="1" lang="ja-JP" altLang="en-US" dirty="0"/>
          </a:p>
        </p:txBody>
      </p:sp>
      <p:sp>
        <p:nvSpPr>
          <p:cNvPr id="24" name="図プレースホルダー 11"/>
          <p:cNvSpPr>
            <a:spLocks noGrp="1"/>
          </p:cNvSpPr>
          <p:nvPr>
            <p:ph type="pic" sz="quarter" idx="14" hasCustomPrompt="1"/>
          </p:nvPr>
        </p:nvSpPr>
        <p:spPr>
          <a:xfrm>
            <a:off x="1160384" y="3566257"/>
            <a:ext cx="4158188" cy="1620054"/>
          </a:xfrm>
          <a:custGeom>
            <a:avLst/>
            <a:gdLst>
              <a:gd name="connsiteX0" fmla="*/ 0 w 1872862"/>
              <a:gd name="connsiteY0" fmla="*/ 0 h 1299018"/>
              <a:gd name="connsiteX1" fmla="*/ 1872862 w 1872862"/>
              <a:gd name="connsiteY1" fmla="*/ 0 h 1299018"/>
              <a:gd name="connsiteX2" fmla="*/ 1872862 w 1872862"/>
              <a:gd name="connsiteY2" fmla="*/ 1299018 h 1299018"/>
              <a:gd name="connsiteX3" fmla="*/ 0 w 1872862"/>
              <a:gd name="connsiteY3" fmla="*/ 1299018 h 12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62" h="1299018">
                <a:moveTo>
                  <a:pt x="0" y="0"/>
                </a:moveTo>
                <a:lnTo>
                  <a:pt x="1872862" y="0"/>
                </a:lnTo>
                <a:lnTo>
                  <a:pt x="1872862" y="1299018"/>
                </a:lnTo>
                <a:lnTo>
                  <a:pt x="0" y="1299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bIns="720000" anchor="ctr" anchorCtr="1">
            <a:noAutofit/>
          </a:bodyPr>
          <a:lstStyle>
            <a:lvl1pPr marL="0" indent="0" algn="ctr">
              <a:buNone/>
              <a:defRPr sz="849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アイコンをクリックして写真を挿入</a:t>
            </a:r>
            <a:endParaRPr kumimoji="1" lang="ja-JP" altLang="en-US" dirty="0"/>
          </a:p>
        </p:txBody>
      </p:sp>
      <p:sp>
        <p:nvSpPr>
          <p:cNvPr id="25" name="図プレースホルダー 11"/>
          <p:cNvSpPr>
            <a:spLocks noGrp="1"/>
          </p:cNvSpPr>
          <p:nvPr>
            <p:ph type="pic" sz="quarter" idx="15" hasCustomPrompt="1"/>
          </p:nvPr>
        </p:nvSpPr>
        <p:spPr>
          <a:xfrm>
            <a:off x="5438007" y="5296991"/>
            <a:ext cx="4158188" cy="1620054"/>
          </a:xfrm>
          <a:custGeom>
            <a:avLst/>
            <a:gdLst>
              <a:gd name="connsiteX0" fmla="*/ 0 w 1872862"/>
              <a:gd name="connsiteY0" fmla="*/ 0 h 1299018"/>
              <a:gd name="connsiteX1" fmla="*/ 1872862 w 1872862"/>
              <a:gd name="connsiteY1" fmla="*/ 0 h 1299018"/>
              <a:gd name="connsiteX2" fmla="*/ 1872862 w 1872862"/>
              <a:gd name="connsiteY2" fmla="*/ 1299018 h 1299018"/>
              <a:gd name="connsiteX3" fmla="*/ 0 w 1872862"/>
              <a:gd name="connsiteY3" fmla="*/ 1299018 h 12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62" h="1299018">
                <a:moveTo>
                  <a:pt x="0" y="0"/>
                </a:moveTo>
                <a:lnTo>
                  <a:pt x="1872862" y="0"/>
                </a:lnTo>
                <a:lnTo>
                  <a:pt x="1872862" y="1299018"/>
                </a:lnTo>
                <a:lnTo>
                  <a:pt x="0" y="1299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bIns="720000" anchor="ctr" anchorCtr="1">
            <a:noAutofit/>
          </a:bodyPr>
          <a:lstStyle>
            <a:lvl1pPr marL="0" indent="0" algn="ctr">
              <a:buNone/>
              <a:defRPr sz="849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アイコンをクリックして写真を挿入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91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17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814535" y="437574"/>
            <a:ext cx="1804512" cy="931855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01006" y="437574"/>
            <a:ext cx="5235311" cy="931855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78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1" cy="1501751"/>
          </a:xfrm>
        </p:spPr>
        <p:txBody>
          <a:bodyPr anchor="t"/>
          <a:lstStyle>
            <a:lvl1pPr algn="l">
              <a:defRPr sz="3111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8"/>
            <a:ext cx="9089391" cy="1654026"/>
          </a:xfrm>
        </p:spPr>
        <p:txBody>
          <a:bodyPr anchor="b"/>
          <a:lstStyle>
            <a:lvl1pPr marL="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1pPr>
            <a:lvl2pPr marL="352019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2pPr>
            <a:lvl3pPr marL="704039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56058" indent="0">
              <a:buNone/>
              <a:defRPr sz="1061">
                <a:solidFill>
                  <a:schemeClr val="tx1">
                    <a:tint val="75000"/>
                  </a:schemeClr>
                </a:solidFill>
              </a:defRPr>
            </a:lvl4pPr>
            <a:lvl5pPr marL="1408078" indent="0">
              <a:buNone/>
              <a:defRPr sz="1061">
                <a:solidFill>
                  <a:schemeClr val="tx1">
                    <a:tint val="75000"/>
                  </a:schemeClr>
                </a:solidFill>
              </a:defRPr>
            </a:lvl5pPr>
            <a:lvl6pPr marL="1760097" indent="0">
              <a:buNone/>
              <a:defRPr sz="1061">
                <a:solidFill>
                  <a:schemeClr val="tx1">
                    <a:tint val="75000"/>
                  </a:schemeClr>
                </a:solidFill>
              </a:defRPr>
            </a:lvl6pPr>
            <a:lvl7pPr marL="2112116" indent="0">
              <a:buNone/>
              <a:defRPr sz="1061">
                <a:solidFill>
                  <a:schemeClr val="tx1">
                    <a:tint val="75000"/>
                  </a:schemeClr>
                </a:solidFill>
              </a:defRPr>
            </a:lvl7pPr>
            <a:lvl8pPr marL="2464137" indent="0">
              <a:buNone/>
              <a:defRPr sz="1061">
                <a:solidFill>
                  <a:schemeClr val="tx1">
                    <a:tint val="75000"/>
                  </a:schemeClr>
                </a:solidFill>
              </a:defRPr>
            </a:lvl8pPr>
            <a:lvl9pPr marL="2816157" indent="0">
              <a:buNone/>
              <a:defRPr sz="10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4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01005" y="2548428"/>
            <a:ext cx="3519911" cy="7207704"/>
          </a:xfrm>
        </p:spPr>
        <p:txBody>
          <a:bodyPr/>
          <a:lstStyle>
            <a:lvl1pPr>
              <a:defRPr sz="2121"/>
            </a:lvl1pPr>
            <a:lvl2pPr>
              <a:defRPr sz="1838"/>
            </a:lvl2pPr>
            <a:lvl3pPr>
              <a:defRPr sz="1556"/>
            </a:lvl3pPr>
            <a:lvl4pPr>
              <a:defRPr sz="1414"/>
            </a:lvl4pPr>
            <a:lvl5pPr>
              <a:defRPr sz="1414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099138" y="2548428"/>
            <a:ext cx="3519911" cy="7207704"/>
          </a:xfrm>
        </p:spPr>
        <p:txBody>
          <a:bodyPr/>
          <a:lstStyle>
            <a:lvl1pPr>
              <a:defRPr sz="2121"/>
            </a:lvl1pPr>
            <a:lvl2pPr>
              <a:defRPr sz="1838"/>
            </a:lvl2pPr>
            <a:lvl3pPr>
              <a:defRPr sz="1556"/>
            </a:lvl3pPr>
            <a:lvl4pPr>
              <a:defRPr sz="1414"/>
            </a:lvl4pPr>
            <a:lvl5pPr>
              <a:defRPr sz="1414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26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2" y="302802"/>
            <a:ext cx="9624060" cy="126021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4" y="1692534"/>
            <a:ext cx="4724775" cy="705367"/>
          </a:xfrm>
        </p:spPr>
        <p:txBody>
          <a:bodyPr anchor="b"/>
          <a:lstStyle>
            <a:lvl1pPr marL="0" indent="0">
              <a:buNone/>
              <a:defRPr sz="1838" b="1"/>
            </a:lvl1pPr>
            <a:lvl2pPr marL="352019" indent="0">
              <a:buNone/>
              <a:defRPr sz="1556" b="1"/>
            </a:lvl2pPr>
            <a:lvl3pPr marL="704039" indent="0">
              <a:buNone/>
              <a:defRPr sz="1414" b="1"/>
            </a:lvl3pPr>
            <a:lvl4pPr marL="1056058" indent="0">
              <a:buNone/>
              <a:defRPr sz="1202" b="1"/>
            </a:lvl4pPr>
            <a:lvl5pPr marL="1408078" indent="0">
              <a:buNone/>
              <a:defRPr sz="1202" b="1"/>
            </a:lvl5pPr>
            <a:lvl6pPr marL="1760097" indent="0">
              <a:buNone/>
              <a:defRPr sz="1202" b="1"/>
            </a:lvl6pPr>
            <a:lvl7pPr marL="2112116" indent="0">
              <a:buNone/>
              <a:defRPr sz="1202" b="1"/>
            </a:lvl7pPr>
            <a:lvl8pPr marL="2464137" indent="0">
              <a:buNone/>
              <a:defRPr sz="1202" b="1"/>
            </a:lvl8pPr>
            <a:lvl9pPr marL="2816157" indent="0">
              <a:buNone/>
              <a:defRPr sz="1202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4" y="2397901"/>
            <a:ext cx="4724775" cy="4356478"/>
          </a:xfrm>
        </p:spPr>
        <p:txBody>
          <a:bodyPr/>
          <a:lstStyle>
            <a:lvl1pPr>
              <a:defRPr sz="1838"/>
            </a:lvl1pPr>
            <a:lvl2pPr>
              <a:defRPr sz="1556"/>
            </a:lvl2pPr>
            <a:lvl3pPr>
              <a:defRPr sz="1414"/>
            </a:lvl3pPr>
            <a:lvl4pPr>
              <a:defRPr sz="1202"/>
            </a:lvl4pPr>
            <a:lvl5pPr>
              <a:defRPr sz="1202"/>
            </a:lvl5pPr>
            <a:lvl6pPr>
              <a:defRPr sz="1202"/>
            </a:lvl6pPr>
            <a:lvl7pPr>
              <a:defRPr sz="1202"/>
            </a:lvl7pPr>
            <a:lvl8pPr>
              <a:defRPr sz="1202"/>
            </a:lvl8pPr>
            <a:lvl9pPr>
              <a:defRPr sz="120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101" y="1692534"/>
            <a:ext cx="4726631" cy="705367"/>
          </a:xfrm>
        </p:spPr>
        <p:txBody>
          <a:bodyPr anchor="b"/>
          <a:lstStyle>
            <a:lvl1pPr marL="0" indent="0">
              <a:buNone/>
              <a:defRPr sz="1838" b="1"/>
            </a:lvl1pPr>
            <a:lvl2pPr marL="352019" indent="0">
              <a:buNone/>
              <a:defRPr sz="1556" b="1"/>
            </a:lvl2pPr>
            <a:lvl3pPr marL="704039" indent="0">
              <a:buNone/>
              <a:defRPr sz="1414" b="1"/>
            </a:lvl3pPr>
            <a:lvl4pPr marL="1056058" indent="0">
              <a:buNone/>
              <a:defRPr sz="1202" b="1"/>
            </a:lvl4pPr>
            <a:lvl5pPr marL="1408078" indent="0">
              <a:buNone/>
              <a:defRPr sz="1202" b="1"/>
            </a:lvl5pPr>
            <a:lvl6pPr marL="1760097" indent="0">
              <a:buNone/>
              <a:defRPr sz="1202" b="1"/>
            </a:lvl6pPr>
            <a:lvl7pPr marL="2112116" indent="0">
              <a:buNone/>
              <a:defRPr sz="1202" b="1"/>
            </a:lvl7pPr>
            <a:lvl8pPr marL="2464137" indent="0">
              <a:buNone/>
              <a:defRPr sz="1202" b="1"/>
            </a:lvl8pPr>
            <a:lvl9pPr marL="2816157" indent="0">
              <a:buNone/>
              <a:defRPr sz="1202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1838"/>
            </a:lvl1pPr>
            <a:lvl2pPr>
              <a:defRPr sz="1556"/>
            </a:lvl2pPr>
            <a:lvl3pPr>
              <a:defRPr sz="1414"/>
            </a:lvl3pPr>
            <a:lvl4pPr>
              <a:defRPr sz="1202"/>
            </a:lvl4pPr>
            <a:lvl5pPr>
              <a:defRPr sz="1202"/>
            </a:lvl5pPr>
            <a:lvl6pPr>
              <a:defRPr sz="1202"/>
            </a:lvl6pPr>
            <a:lvl7pPr>
              <a:defRPr sz="1202"/>
            </a:lvl7pPr>
            <a:lvl8pPr>
              <a:defRPr sz="1202"/>
            </a:lvl8pPr>
            <a:lvl9pPr>
              <a:defRPr sz="120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4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02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1"/>
            <a:ext cx="3518056" cy="1281215"/>
          </a:xfrm>
        </p:spPr>
        <p:txBody>
          <a:bodyPr anchor="b"/>
          <a:lstStyle>
            <a:lvl1pPr algn="l">
              <a:defRPr sz="1556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5" y="301052"/>
            <a:ext cx="5977909" cy="6453329"/>
          </a:xfrm>
        </p:spPr>
        <p:txBody>
          <a:bodyPr/>
          <a:lstStyle>
            <a:lvl1pPr>
              <a:defRPr sz="2475"/>
            </a:lvl1pPr>
            <a:lvl2pPr>
              <a:defRPr sz="2121"/>
            </a:lvl2pPr>
            <a:lvl3pPr>
              <a:defRPr sz="183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6"/>
            <a:ext cx="3518056" cy="5172115"/>
          </a:xfrm>
        </p:spPr>
        <p:txBody>
          <a:bodyPr/>
          <a:lstStyle>
            <a:lvl1pPr marL="0" indent="0">
              <a:buNone/>
              <a:defRPr sz="1061"/>
            </a:lvl1pPr>
            <a:lvl2pPr marL="352019" indent="0">
              <a:buNone/>
              <a:defRPr sz="919"/>
            </a:lvl2pPr>
            <a:lvl3pPr marL="704039" indent="0">
              <a:buNone/>
              <a:defRPr sz="778"/>
            </a:lvl3pPr>
            <a:lvl4pPr marL="1056058" indent="0">
              <a:buNone/>
              <a:defRPr sz="707"/>
            </a:lvl4pPr>
            <a:lvl5pPr marL="1408078" indent="0">
              <a:buNone/>
              <a:defRPr sz="707"/>
            </a:lvl5pPr>
            <a:lvl6pPr marL="1760097" indent="0">
              <a:buNone/>
              <a:defRPr sz="707"/>
            </a:lvl6pPr>
            <a:lvl7pPr marL="2112116" indent="0">
              <a:buNone/>
              <a:defRPr sz="707"/>
            </a:lvl7pPr>
            <a:lvl8pPr marL="2464137" indent="0">
              <a:buNone/>
              <a:defRPr sz="707"/>
            </a:lvl8pPr>
            <a:lvl9pPr marL="2816157" indent="0">
              <a:buNone/>
              <a:defRPr sz="70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03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1556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2475"/>
            </a:lvl1pPr>
            <a:lvl2pPr marL="352019" indent="0">
              <a:buNone/>
              <a:defRPr sz="2121"/>
            </a:lvl2pPr>
            <a:lvl3pPr marL="704039" indent="0">
              <a:buNone/>
              <a:defRPr sz="1838"/>
            </a:lvl3pPr>
            <a:lvl4pPr marL="1056058" indent="0">
              <a:buNone/>
              <a:defRPr sz="1556"/>
            </a:lvl4pPr>
            <a:lvl5pPr marL="1408078" indent="0">
              <a:buNone/>
              <a:defRPr sz="1556"/>
            </a:lvl5pPr>
            <a:lvl6pPr marL="1760097" indent="0">
              <a:buNone/>
              <a:defRPr sz="1556"/>
            </a:lvl6pPr>
            <a:lvl7pPr marL="2112116" indent="0">
              <a:buNone/>
              <a:defRPr sz="1556"/>
            </a:lvl7pPr>
            <a:lvl8pPr marL="2464137" indent="0">
              <a:buNone/>
              <a:defRPr sz="1556"/>
            </a:lvl8pPr>
            <a:lvl9pPr marL="2816157" indent="0">
              <a:buNone/>
              <a:defRPr sz="1556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40"/>
            <a:ext cx="6416040" cy="887397"/>
          </a:xfrm>
        </p:spPr>
        <p:txBody>
          <a:bodyPr/>
          <a:lstStyle>
            <a:lvl1pPr marL="0" indent="0">
              <a:buNone/>
              <a:defRPr sz="1061"/>
            </a:lvl1pPr>
            <a:lvl2pPr marL="352019" indent="0">
              <a:buNone/>
              <a:defRPr sz="919"/>
            </a:lvl2pPr>
            <a:lvl3pPr marL="704039" indent="0">
              <a:buNone/>
              <a:defRPr sz="778"/>
            </a:lvl3pPr>
            <a:lvl4pPr marL="1056058" indent="0">
              <a:buNone/>
              <a:defRPr sz="707"/>
            </a:lvl4pPr>
            <a:lvl5pPr marL="1408078" indent="0">
              <a:buNone/>
              <a:defRPr sz="707"/>
            </a:lvl5pPr>
            <a:lvl6pPr marL="1760097" indent="0">
              <a:buNone/>
              <a:defRPr sz="707"/>
            </a:lvl6pPr>
            <a:lvl7pPr marL="2112116" indent="0">
              <a:buNone/>
              <a:defRPr sz="707"/>
            </a:lvl7pPr>
            <a:lvl8pPr marL="2464137" indent="0">
              <a:buNone/>
              <a:defRPr sz="707"/>
            </a:lvl8pPr>
            <a:lvl9pPr marL="2816157" indent="0">
              <a:buNone/>
              <a:defRPr sz="70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96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" y="-242"/>
            <a:ext cx="10691614" cy="7561506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2" y="302802"/>
            <a:ext cx="9624060" cy="1260210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2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2" y="7008172"/>
            <a:ext cx="2495127" cy="402568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9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0AAD-A2AD-457B-8152-182E7CB4A1FB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8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9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5" y="7008172"/>
            <a:ext cx="2495127" cy="402568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9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6B4-2A53-48B5-9D92-88C89541D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84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704039" rtl="0" eaLnBrk="1" latinLnBrk="0" hangingPunct="1">
        <a:spcBef>
          <a:spcPct val="0"/>
        </a:spcBef>
        <a:buNone/>
        <a:defRPr kumimoji="1" sz="3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5" indent="-264015" algn="l" defTabSz="704039" rtl="0" eaLnBrk="1" latinLnBrk="0" hangingPunct="1">
        <a:spcBef>
          <a:spcPct val="20000"/>
        </a:spcBef>
        <a:buFont typeface="Arial" pitchFamily="34" charset="0"/>
        <a:buChar char="•"/>
        <a:defRPr kumimoji="1" sz="2475" kern="1200">
          <a:solidFill>
            <a:schemeClr val="tx1"/>
          </a:solidFill>
          <a:latin typeface="+mn-lt"/>
          <a:ea typeface="+mn-ea"/>
          <a:cs typeface="+mn-cs"/>
        </a:defRPr>
      </a:lvl1pPr>
      <a:lvl2pPr marL="572032" indent="-220012" algn="l" defTabSz="704039" rtl="0" eaLnBrk="1" latinLnBrk="0" hangingPunct="1">
        <a:spcBef>
          <a:spcPct val="20000"/>
        </a:spcBef>
        <a:buFont typeface="Arial" pitchFamily="34" charset="0"/>
        <a:buChar char="–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2pPr>
      <a:lvl3pPr marL="880049" indent="-176010" algn="l" defTabSz="704039" rtl="0" eaLnBrk="1" latinLnBrk="0" hangingPunct="1">
        <a:spcBef>
          <a:spcPct val="20000"/>
        </a:spcBef>
        <a:buFont typeface="Arial" pitchFamily="34" charset="0"/>
        <a:buChar char="•"/>
        <a:defRPr kumimoji="1"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232069" indent="-176010" algn="l" defTabSz="704039" rtl="0" eaLnBrk="1" latinLnBrk="0" hangingPunct="1">
        <a:spcBef>
          <a:spcPct val="20000"/>
        </a:spcBef>
        <a:buFont typeface="Arial" pitchFamily="34" charset="0"/>
        <a:buChar char="–"/>
        <a:defRPr kumimoji="1"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584088" indent="-176010" algn="l" defTabSz="704039" rtl="0" eaLnBrk="1" latinLnBrk="0" hangingPunct="1">
        <a:spcBef>
          <a:spcPct val="20000"/>
        </a:spcBef>
        <a:buFont typeface="Arial" pitchFamily="34" charset="0"/>
        <a:buChar char="»"/>
        <a:defRPr kumimoji="1"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1936108" indent="-176010" algn="l" defTabSz="704039" rtl="0" eaLnBrk="1" latinLnBrk="0" hangingPunct="1">
        <a:spcBef>
          <a:spcPct val="20000"/>
        </a:spcBef>
        <a:buFont typeface="Arial" pitchFamily="34" charset="0"/>
        <a:buChar char="•"/>
        <a:defRPr kumimoji="1"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2288127" indent="-176010" algn="l" defTabSz="704039" rtl="0" eaLnBrk="1" latinLnBrk="0" hangingPunct="1">
        <a:spcBef>
          <a:spcPct val="20000"/>
        </a:spcBef>
        <a:buFont typeface="Arial" pitchFamily="34" charset="0"/>
        <a:buChar char="•"/>
        <a:defRPr kumimoji="1"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2640147" indent="-176010" algn="l" defTabSz="704039" rtl="0" eaLnBrk="1" latinLnBrk="0" hangingPunct="1">
        <a:spcBef>
          <a:spcPct val="20000"/>
        </a:spcBef>
        <a:buFont typeface="Arial" pitchFamily="34" charset="0"/>
        <a:buChar char="•"/>
        <a:defRPr kumimoji="1"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2992166" indent="-176010" algn="l" defTabSz="704039" rtl="0" eaLnBrk="1" latinLnBrk="0" hangingPunct="1">
        <a:spcBef>
          <a:spcPct val="20000"/>
        </a:spcBef>
        <a:buFont typeface="Arial" pitchFamily="34" charset="0"/>
        <a:buChar char="•"/>
        <a:defRPr kumimoji="1" sz="1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04039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1pPr>
      <a:lvl2pPr marL="352019" algn="l" defTabSz="704039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2pPr>
      <a:lvl3pPr marL="704039" algn="l" defTabSz="704039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056058" algn="l" defTabSz="704039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4pPr>
      <a:lvl5pPr marL="1408078" algn="l" defTabSz="704039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5pPr>
      <a:lvl6pPr marL="1760097" algn="l" defTabSz="704039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6pPr>
      <a:lvl7pPr marL="2112116" algn="l" defTabSz="704039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7pPr>
      <a:lvl8pPr marL="2464137" algn="l" defTabSz="704039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8pPr>
      <a:lvl9pPr marL="2816157" algn="l" defTabSz="704039" rtl="0" eaLnBrk="1" latinLnBrk="0" hangingPunct="1">
        <a:defRPr kumimoji="1" sz="14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18313" y="-1620000"/>
            <a:ext cx="7561263" cy="10797887"/>
          </a:xfrm>
          <a:prstGeom prst="rect">
            <a:avLst/>
          </a:prstGeom>
          <a:ln>
            <a:solidFill>
              <a:schemeClr val="bg2">
                <a:alpha val="58000"/>
              </a:schemeClr>
            </a:solidFill>
          </a:ln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7341989" y="434456"/>
            <a:ext cx="3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600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50000"/>
              </a:lnSpc>
            </a:pPr>
            <a:endParaRPr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51318" y="2564470"/>
            <a:ext cx="2294153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ミートソース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	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　　　　</a:t>
            </a:r>
            <a:endParaRPr lang="en-US" altLang="ja-JP" sz="1000" b="1" dirty="0" smtClean="0">
              <a:latin typeface="メイリオ" pitchFamily="50" charset="-128"/>
              <a:ea typeface="メイリオ" pitchFamily="50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</a:rPr>
              <a:t>ナポリタン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</a:rPr>
              <a:t>	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</a:rPr>
              <a:t>　　　　</a:t>
            </a:r>
            <a:endParaRPr lang="en-US" altLang="ja-JP" sz="1000" b="1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</a:rPr>
              <a:t>カルボナーラ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</a:rPr>
              <a:t>	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</a:rPr>
              <a:t>　　　</a:t>
            </a:r>
            <a:endParaRPr lang="en-US" altLang="ja-JP" sz="1000" b="1" dirty="0" smtClean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</a:rPr>
              <a:t>焼きおにぎり　（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</a:rPr>
              <a:t>2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</a:rPr>
              <a:t>個）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</a:rPr>
              <a:t>　　　　　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</a:rPr>
              <a:t>　　　</a:t>
            </a:r>
            <a:endParaRPr lang="ja-JP" altLang="en-US" sz="11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33961" y="4751214"/>
            <a:ext cx="12441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latin typeface="Segoe Script" pitchFamily="34" charset="0"/>
              </a:rPr>
              <a:t>SWEETS</a:t>
            </a:r>
            <a:endParaRPr kumimoji="1" lang="ja-JP" altLang="en-US" sz="1600" b="1" dirty="0">
              <a:latin typeface="Segoe Script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27057" y="5573005"/>
            <a:ext cx="3282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・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Hug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　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Me 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スイーツセット</a:t>
            </a:r>
            <a:endParaRPr lang="en-US" altLang="ja-JP" sz="1000" b="1" dirty="0" smtClean="0">
              <a:latin typeface="メイリオ" pitchFamily="50" charset="-128"/>
              <a:ea typeface="メイリオ" pitchFamily="50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・グテンフリー　マフィン（ハラール</a:t>
            </a:r>
            <a:r>
              <a:rPr lang="ja-JP" altLang="en-US" sz="1000" b="1" dirty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対応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）　　　　　　　　　　　　　　</a:t>
            </a:r>
            <a:r>
              <a:rPr lang="en-US" altLang="ja-JP" sz="1000" b="1" dirty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	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Arial" pitchFamily="34" charset="0"/>
              </a:rPr>
              <a:t>　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</a:rPr>
              <a:t>ベリー</a:t>
            </a:r>
            <a:r>
              <a:rPr lang="ja-JP" altLang="en-US" sz="1000" b="1" dirty="0">
                <a:latin typeface="メイリオ" pitchFamily="50" charset="-128"/>
                <a:ea typeface="メイリオ" pitchFamily="50" charset="-128"/>
              </a:rPr>
              <a:t>、バナナ、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</a:rPr>
              <a:t>抹茶　　</a:t>
            </a:r>
            <a:endParaRPr lang="ja-JP" altLang="en-US" sz="1000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5970" y="812993"/>
            <a:ext cx="4348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Segoe Script" pitchFamily="34" charset="0"/>
              </a:rPr>
              <a:t> </a:t>
            </a:r>
            <a:r>
              <a:rPr kumimoji="1" lang="ja-JP" altLang="en-US" sz="4000" dirty="0" smtClean="0">
                <a:latin typeface="Segoe Script" pitchFamily="34" charset="0"/>
              </a:rPr>
              <a:t>　</a:t>
            </a:r>
            <a:r>
              <a:rPr kumimoji="1" lang="en-US" altLang="ja-JP" sz="4000" dirty="0" smtClean="0">
                <a:latin typeface="Segoe Script" pitchFamily="34" charset="0"/>
              </a:rPr>
              <a:t>Food</a:t>
            </a:r>
            <a:r>
              <a:rPr kumimoji="1" lang="ja-JP" altLang="en-US" sz="4000" dirty="0" smtClean="0">
                <a:latin typeface="Segoe Script" pitchFamily="34" charset="0"/>
              </a:rPr>
              <a:t>　</a:t>
            </a:r>
            <a:r>
              <a:rPr kumimoji="1" lang="en-US" altLang="ja-JP" sz="4000" dirty="0" smtClean="0">
                <a:latin typeface="Segoe Script" pitchFamily="34" charset="0"/>
              </a:rPr>
              <a:t>Menu</a:t>
            </a:r>
            <a:endParaRPr kumimoji="1" lang="ja-JP" altLang="en-US" sz="4000" dirty="0">
              <a:latin typeface="Segoe Script" pitchFamily="34" charset="0"/>
            </a:endParaRPr>
          </a:p>
        </p:txBody>
      </p:sp>
      <p:cxnSp>
        <p:nvCxnSpPr>
          <p:cNvPr id="25" name="直線​​コネクタ 34"/>
          <p:cNvCxnSpPr/>
          <p:nvPr/>
        </p:nvCxnSpPr>
        <p:spPr>
          <a:xfrm>
            <a:off x="7328217" y="812993"/>
            <a:ext cx="28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プレースホルダー 5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14899" r="5468" b="9419"/>
          <a:stretch/>
        </p:blipFill>
        <p:spPr>
          <a:xfrm>
            <a:off x="3253951" y="2923595"/>
            <a:ext cx="1925618" cy="1296553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" name="図プレースホルダー 6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22026" b="21105"/>
          <a:stretch/>
        </p:blipFill>
        <p:spPr>
          <a:xfrm>
            <a:off x="1249588" y="5440470"/>
            <a:ext cx="1917051" cy="12388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23300" r="-1"/>
          <a:stretch/>
        </p:blipFill>
        <p:spPr>
          <a:xfrm>
            <a:off x="8796472" y="878084"/>
            <a:ext cx="1169167" cy="128558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/>
          <a:srcRect l="2736" t="249" r="3969" b="3030"/>
          <a:stretch/>
        </p:blipFill>
        <p:spPr>
          <a:xfrm>
            <a:off x="3271481" y="4325152"/>
            <a:ext cx="1908809" cy="129771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8"/>
          <a:srcRect t="-6"/>
          <a:stretch/>
        </p:blipFill>
        <p:spPr>
          <a:xfrm>
            <a:off x="5963414" y="1358465"/>
            <a:ext cx="2411865" cy="241201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3" name="図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6461" y="3784291"/>
            <a:ext cx="1797373" cy="11362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4" name="テキスト ボックス 33"/>
          <p:cNvSpPr txBox="1"/>
          <p:nvPr/>
        </p:nvSpPr>
        <p:spPr>
          <a:xfrm>
            <a:off x="1142014" y="2019578"/>
            <a:ext cx="94933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latin typeface="Segoe Script" pitchFamily="34" charset="0"/>
              </a:rPr>
              <a:t>FOODS</a:t>
            </a:r>
            <a:endParaRPr kumimoji="1" lang="ja-JP" altLang="en-US" sz="1600" b="1" dirty="0">
              <a:latin typeface="Segoe Script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00878" y="5094221"/>
            <a:ext cx="24126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</a:rPr>
              <a:t>ドリンク付き　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</a:rPr>
              <a:t>500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</a:rPr>
              <a:t>円（税込）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</a:rPr>
              <a:t>　</a:t>
            </a:r>
            <a:endParaRPr lang="ja-JP" altLang="en-US" sz="10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29677" y="1964306"/>
            <a:ext cx="31660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</a:rPr>
              <a:t>　　　　　　　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</a:rPr>
              <a:t>ドリンク付き 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en-US" altLang="ja-JP" sz="1100" b="1" dirty="0">
                <a:latin typeface="メイリオ" pitchFamily="50" charset="-128"/>
                <a:ea typeface="メイリオ" pitchFamily="50" charset="-128"/>
              </a:rPr>
              <a:t>500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</a:rPr>
              <a:t>円（税込）</a:t>
            </a:r>
            <a:endParaRPr lang="ja-JP" altLang="en-US" sz="1100" b="1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</a:rPr>
              <a:t>　　　　　　　　　　単品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</a:rPr>
              <a:t>  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</a:rPr>
              <a:t>450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</a:rPr>
              <a:t>円（税込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</a:rPr>
              <a:t>）　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</a:rPr>
              <a:t>　　　　　　　</a:t>
            </a:r>
            <a:endParaRPr lang="ja-JP" altLang="en-US" sz="1100" dirty="0"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915314" y="1402715"/>
            <a:ext cx="3808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/>
          <p:cNvPicPr preferRelativeResize="0">
            <a:picLocks/>
          </p:cNvPicPr>
          <p:nvPr/>
        </p:nvPicPr>
        <p:blipFill rotWithShape="1">
          <a:blip r:embed="rId10"/>
          <a:srcRect l="2659" r="2376"/>
          <a:stretch/>
        </p:blipFill>
        <p:spPr>
          <a:xfrm>
            <a:off x="1269602" y="4068000"/>
            <a:ext cx="1936962" cy="12764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737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_tp_001.potx" id="{B072EFC5-6FFF-4688-8E69-3EBD2EF08CFF}" vid="{A2DCFA93-EFB2-4799-82E1-629DEB8C586F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tp_menu_cafe_wood</Template>
  <TotalTime>58</TotalTime>
  <Words>8</Words>
  <Application>Microsoft Office PowerPoint</Application>
  <PresentationFormat>ユーザー設定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HG明朝E</vt:lpstr>
      <vt:lpstr>ＭＳ Ｐゴシック</vt:lpstr>
      <vt:lpstr>メイリオ</vt:lpstr>
      <vt:lpstr>Arial</vt:lpstr>
      <vt:lpstr>Bookman Old Style</vt:lpstr>
      <vt:lpstr>Calibri</vt:lpstr>
      <vt:lpstr>Segoe Script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新保隆義</dc:creator>
  <cp:lastModifiedBy>新保隆義</cp:lastModifiedBy>
  <cp:revision>8</cp:revision>
  <dcterms:created xsi:type="dcterms:W3CDTF">2016-12-20T05:51:32Z</dcterms:created>
  <dcterms:modified xsi:type="dcterms:W3CDTF">2016-12-21T06:00:08Z</dcterms:modified>
</cp:coreProperties>
</file>